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</p:sldMasterIdLst>
  <p:notesMasterIdLst>
    <p:notesMasterId r:id="rId13"/>
  </p:notesMasterIdLst>
  <p:sldIdLst>
    <p:sldId id="256" r:id="rId4"/>
    <p:sldId id="261" r:id="rId5"/>
    <p:sldId id="257" r:id="rId6"/>
    <p:sldId id="262" r:id="rId7"/>
    <p:sldId id="258" r:id="rId8"/>
    <p:sldId id="259" r:id="rId9"/>
    <p:sldId id="260" r:id="rId10"/>
    <p:sldId id="263" r:id="rId11"/>
    <p:sldId id="26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61566D-2739-4FCA-868A-DCFF31A6D98B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D5E43-9120-477A-86B5-D6DFD1B82B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7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D5E43-9120-477A-86B5-D6DFD1B82B19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12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93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2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201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26627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0496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54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2951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2832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0889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68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048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880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029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05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04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1583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02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6032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232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2627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257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169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3341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996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4252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91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1493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0460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4722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7923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7174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7225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030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1907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997106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4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2320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5195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34184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3890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91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610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804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4957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2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036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2360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C0C0FB-6285-4457-ACC4-0528BB2B5161}" type="datetimeFigureOut">
              <a:rPr lang="ru-RU" smtClean="0"/>
              <a:t>13.10.2015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5CD0B63-EB18-48A1-800B-B2DBB487FF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009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dobe Song Std L" panose="02020300000000000000" pitchFamily="18" charset="-128"/>
                <a:ea typeface="Adobe Song Std L" panose="02020300000000000000" pitchFamily="18" charset="-128"/>
              </a:rPr>
              <a:t>Lawrence</a:t>
            </a:r>
            <a:r>
              <a:rPr lang="ru-RU" dirty="0" smtClean="0">
                <a:latin typeface="Adobe Song Std L" panose="02020300000000000000" pitchFamily="18" charset="-128"/>
                <a:ea typeface="Adobe Song Std L" panose="02020300000000000000" pitchFamily="18" charset="-128"/>
              </a:rPr>
              <a:t> </a:t>
            </a:r>
            <a:r>
              <a:rPr lang="en-US" dirty="0" smtClean="0">
                <a:latin typeface="Adobe Song Std L" panose="02020300000000000000" pitchFamily="18" charset="-128"/>
                <a:ea typeface="Adobe Song Std L" panose="02020300000000000000" pitchFamily="18" charset="-128"/>
              </a:rPr>
              <a:t>Sperry</a:t>
            </a:r>
            <a:endParaRPr lang="ru-RU" dirty="0">
              <a:latin typeface="Adobe Song Std L" panose="02020300000000000000" pitchFamily="18" charset="-128"/>
              <a:ea typeface="Adobe Song Std L" panose="02020300000000000000" pitchFamily="18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sz="3600" dirty="0" smtClean="0">
              <a:latin typeface="Adobe Ming Std L" panose="02020300000000000000" pitchFamily="18" charset="-128"/>
              <a:ea typeface="Adobe Ming Std L" panose="02020300000000000000" pitchFamily="18" charset="-128"/>
            </a:endParaRPr>
          </a:p>
          <a:p>
            <a:r>
              <a:rPr lang="en-US" sz="3600" dirty="0" smtClean="0">
                <a:latin typeface="Adobe Ming Std L" panose="02020300000000000000" pitchFamily="18" charset="-128"/>
                <a:ea typeface="Adobe Ming Std L" panose="02020300000000000000" pitchFamily="18" charset="-128"/>
              </a:rPr>
              <a:t>The BEST</a:t>
            </a:r>
            <a:endParaRPr lang="ru-RU" sz="3600" dirty="0">
              <a:latin typeface="Adobe Ming Std L" panose="02020300000000000000" pitchFamily="18" charset="-128"/>
              <a:ea typeface="Adobe Mi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3916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339" y="-452387"/>
            <a:ext cx="10515600" cy="1325563"/>
          </a:xfrm>
        </p:spPr>
        <p:txBody>
          <a:bodyPr/>
          <a:lstStyle/>
          <a:p>
            <a:r>
              <a:rPr lang="en-US" dirty="0" smtClean="0"/>
              <a:t>I departed to Moscow</a:t>
            </a:r>
            <a:endParaRPr lang="ru-RU" dirty="0"/>
          </a:p>
        </p:txBody>
      </p:sp>
      <p:pic>
        <p:nvPicPr>
          <p:cNvPr id="4" name="Lawrence Sperry's biplane landing in front of the US Capitol Building, Washington DC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61716" y="968225"/>
            <a:ext cx="6642100" cy="4981575"/>
          </a:xfrm>
        </p:spPr>
      </p:pic>
    </p:spTree>
    <p:extLst>
      <p:ext uri="{BB962C8B-B14F-4D97-AF65-F5344CB8AC3E}">
        <p14:creationId xmlns:p14="http://schemas.microsoft.com/office/powerpoint/2010/main" val="40204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7071" y="284671"/>
            <a:ext cx="2228116" cy="6340325"/>
          </a:xfrm>
        </p:spPr>
        <p:txBody>
          <a:bodyPr vert="horz">
            <a:normAutofit/>
          </a:bodyPr>
          <a:lstStyle/>
          <a:p>
            <a:pPr algn="ctr"/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W</a:t>
            </a:r>
            <a:b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h</a:t>
            </a:r>
            <a:b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</a:t>
            </a:r>
            <a:b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r</a:t>
            </a:r>
            <a:b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e</a:t>
            </a:r>
            <a:b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>
                <a:latin typeface="Andalus" panose="02020603050405020304" pitchFamily="18" charset="-78"/>
                <a:cs typeface="Andalus" panose="02020603050405020304" pitchFamily="18" charset="-78"/>
              </a:rPr>
              <a:t/>
            </a:r>
            <a:br>
              <a:rPr lang="en-US" sz="5400" dirty="0">
                <a:latin typeface="Andalus" panose="02020603050405020304" pitchFamily="18" charset="-78"/>
                <a:cs typeface="Andalus" panose="02020603050405020304" pitchFamily="18" charset="-78"/>
              </a:rPr>
            </a:br>
            <a:r>
              <a:rPr lang="en-US" sz="5400" dirty="0" smtClean="0">
                <a:latin typeface="Andalus" panose="02020603050405020304" pitchFamily="18" charset="-78"/>
                <a:cs typeface="Andalus" panose="02020603050405020304" pitchFamily="18" charset="-78"/>
              </a:rPr>
              <a:t> I?</a:t>
            </a:r>
            <a:endParaRPr lang="ru-RU" sz="5400" dirty="0">
              <a:cs typeface="Andalus" panose="02020603050405020304" pitchFamily="18" charset="-78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1" y="114868"/>
            <a:ext cx="8339492" cy="6679933"/>
          </a:xfrm>
        </p:spPr>
      </p:pic>
    </p:spTree>
    <p:extLst>
      <p:ext uri="{BB962C8B-B14F-4D97-AF65-F5344CB8AC3E}">
        <p14:creationId xmlns:p14="http://schemas.microsoft.com/office/powerpoint/2010/main" val="32320097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6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-77637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My father of the most honest rules</a:t>
            </a:r>
            <a:r>
              <a:rPr lang="ru-RU" dirty="0" smtClean="0"/>
              <a:t>?!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394" y="882165"/>
            <a:ext cx="4613210" cy="5872617"/>
          </a:xfrm>
        </p:spPr>
      </p:pic>
    </p:spTree>
    <p:extLst>
      <p:ext uri="{BB962C8B-B14F-4D97-AF65-F5344CB8AC3E}">
        <p14:creationId xmlns:p14="http://schemas.microsoft.com/office/powerpoint/2010/main" val="11041927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514" y="-366394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Baskerville Old Face" panose="02020602080505020303" pitchFamily="18" charset="0"/>
              </a:rPr>
              <a:t>It about me, LOL</a:t>
            </a:r>
            <a:endParaRPr lang="ru-RU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First Autopilots Installed on Airplan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42737" y="592481"/>
            <a:ext cx="7921542" cy="5940616"/>
          </a:xfrm>
        </p:spPr>
      </p:pic>
    </p:spTree>
    <p:extLst>
      <p:ext uri="{BB962C8B-B14F-4D97-AF65-F5344CB8AC3E}">
        <p14:creationId xmlns:p14="http://schemas.microsoft.com/office/powerpoint/2010/main" val="91526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454" y="5440233"/>
            <a:ext cx="8534400" cy="1507067"/>
          </a:xfrm>
        </p:spPr>
        <p:txBody>
          <a:bodyPr/>
          <a:lstStyle/>
          <a:p>
            <a:r>
              <a:rPr lang="en-US" dirty="0" smtClean="0"/>
              <a:t>It is my BRO!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615" y="544275"/>
            <a:ext cx="7118317" cy="5787193"/>
          </a:xfrm>
        </p:spPr>
      </p:pic>
    </p:spTree>
    <p:extLst>
      <p:ext uri="{BB962C8B-B14F-4D97-AF65-F5344CB8AC3E}">
        <p14:creationId xmlns:p14="http://schemas.microsoft.com/office/powerpoint/2010/main" val="77853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96461" y="245882"/>
            <a:ext cx="4783971" cy="6316092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Britannic Bold" panose="020B0903060703020204" pitchFamily="34" charset="0"/>
              </a:rPr>
              <a:t>Beautifully, beautifully</a:t>
            </a:r>
            <a:endParaRPr lang="ru-RU" sz="5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5" y="392716"/>
            <a:ext cx="7786408" cy="6169258"/>
          </a:xfrm>
        </p:spPr>
      </p:pic>
    </p:spTree>
    <p:extLst>
      <p:ext uri="{BB962C8B-B14F-4D97-AF65-F5344CB8AC3E}">
        <p14:creationId xmlns:p14="http://schemas.microsoft.com/office/powerpoint/2010/main" val="1661908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3156" y="220745"/>
            <a:ext cx="10515600" cy="695970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Don't despair,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at you too all it to turn out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363636"/>
                </a:solidFill>
                <a:effectLst/>
              </a:rPr>
              <a:t/>
            </a:r>
            <a:br>
              <a:rPr lang="en-US" dirty="0" smtClean="0">
                <a:solidFill>
                  <a:srgbClr val="363636"/>
                </a:solidFill>
                <a:effectLst/>
              </a:rPr>
            </a:b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82" y="680218"/>
            <a:ext cx="5592977" cy="6037186"/>
          </a:xfrm>
        </p:spPr>
      </p:pic>
      <p:sp>
        <p:nvSpPr>
          <p:cNvPr id="6" name="Прямоугольник 5"/>
          <p:cNvSpPr/>
          <p:nvPr/>
        </p:nvSpPr>
        <p:spPr>
          <a:xfrm>
            <a:off x="5877831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endParaRPr lang="en-US" dirty="0">
              <a:solidFill>
                <a:srgbClr val="363636"/>
              </a:solidFill>
              <a:effectLst/>
            </a:endParaRPr>
          </a:p>
        </p:txBody>
      </p:sp>
      <p:pic>
        <p:nvPicPr>
          <p:cNvPr id="1028" name="Picture 4" descr="http://stickerboom.ru/files/2011/11/11/264x4a2b-300x22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707" y="3903997"/>
            <a:ext cx="2095500" cy="209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3128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9129" y="1632503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FF0000"/>
                </a:solidFill>
              </a:rPr>
              <a:t>The end </a:t>
            </a:r>
            <a:endParaRPr lang="ru-RU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57064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</TotalTime>
  <Words>36</Words>
  <Application>Microsoft Office PowerPoint</Application>
  <PresentationFormat>Широкоэкранный</PresentationFormat>
  <Paragraphs>12</Paragraphs>
  <Slides>9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9</vt:i4>
      </vt:variant>
    </vt:vector>
  </HeadingPairs>
  <TitlesOfParts>
    <vt:vector size="23" baseType="lpstr">
      <vt:lpstr>Adobe Ming Std L</vt:lpstr>
      <vt:lpstr>Adobe Song Std L</vt:lpstr>
      <vt:lpstr>Andalus</vt:lpstr>
      <vt:lpstr>Arial</vt:lpstr>
      <vt:lpstr>Baskerville Old Face</vt:lpstr>
      <vt:lpstr>Britannic Bold</vt:lpstr>
      <vt:lpstr>Calibri</vt:lpstr>
      <vt:lpstr>Calibri Light</vt:lpstr>
      <vt:lpstr>Century Gothic</vt:lpstr>
      <vt:lpstr>Garamond</vt:lpstr>
      <vt:lpstr>Wingdings 3</vt:lpstr>
      <vt:lpstr>Тема Office</vt:lpstr>
      <vt:lpstr>Сектор</vt:lpstr>
      <vt:lpstr>Натуральные материалы</vt:lpstr>
      <vt:lpstr>Lawrence Sperry</vt:lpstr>
      <vt:lpstr>I departed to Moscow</vt:lpstr>
      <vt:lpstr>W h e r e   I?</vt:lpstr>
      <vt:lpstr>My father of the most honest rules?!</vt:lpstr>
      <vt:lpstr>It about me, LOL</vt:lpstr>
      <vt:lpstr>It is my BRO!</vt:lpstr>
      <vt:lpstr>Beautifully, beautifully</vt:lpstr>
      <vt:lpstr>Don't despair,  at you too all it to turn out.   </vt:lpstr>
      <vt:lpstr>The end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Lawrence Sperry</dc:title>
  <dc:creator>Гасайни</dc:creator>
  <cp:lastModifiedBy>Гасайни</cp:lastModifiedBy>
  <cp:revision>6</cp:revision>
  <dcterms:created xsi:type="dcterms:W3CDTF">2015-10-13T02:41:07Z</dcterms:created>
  <dcterms:modified xsi:type="dcterms:W3CDTF">2015-10-13T03:27:20Z</dcterms:modified>
</cp:coreProperties>
</file>